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  <p:sldMasterId id="2147483723" r:id="rId5"/>
    <p:sldMasterId id="2147483665" r:id="rId6"/>
    <p:sldMasterId id="2147483674" r:id="rId7"/>
    <p:sldMasterId id="2147483700" r:id="rId8"/>
    <p:sldMasterId id="2147483686" r:id="rId9"/>
    <p:sldMasterId id="2147483691" r:id="rId10"/>
    <p:sldMasterId id="2147483679" r:id="rId11"/>
    <p:sldMasterId id="2147483695" r:id="rId12"/>
    <p:sldMasterId id="2147483670" r:id="rId13"/>
  </p:sldMasterIdLst>
  <p:sldIdLst>
    <p:sldId id="303" r:id="rId14"/>
    <p:sldId id="304" r:id="rId15"/>
    <p:sldId id="323" r:id="rId16"/>
    <p:sldId id="288" r:id="rId17"/>
    <p:sldId id="306" r:id="rId18"/>
    <p:sldId id="307" r:id="rId19"/>
    <p:sldId id="308" r:id="rId20"/>
    <p:sldId id="309" r:id="rId21"/>
    <p:sldId id="343" r:id="rId22"/>
    <p:sldId id="336" r:id="rId23"/>
    <p:sldId id="350" r:id="rId24"/>
    <p:sldId id="338" r:id="rId25"/>
    <p:sldId id="351" r:id="rId26"/>
    <p:sldId id="342" r:id="rId27"/>
    <p:sldId id="316" r:id="rId28"/>
    <p:sldId id="348" r:id="rId29"/>
    <p:sldId id="344" r:id="rId30"/>
    <p:sldId id="345" r:id="rId31"/>
    <p:sldId id="331" r:id="rId32"/>
    <p:sldId id="353" r:id="rId33"/>
    <p:sldId id="318" r:id="rId34"/>
    <p:sldId id="326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Overpass" panose="020B0604020202020204" charset="0"/>
      <p:regular r:id="rId40"/>
      <p:bold r:id="rId41"/>
      <p:italic r:id="rId42"/>
      <p:boldItalic r:id="rId43"/>
    </p:embeddedFont>
    <p:embeddedFont>
      <p:font typeface="Overpass Light" panose="020B0604020202020204" charset="0"/>
      <p:regular r:id="rId44"/>
      <p:italic r:id="rId45"/>
    </p:embeddedFont>
    <p:embeddedFont>
      <p:font typeface="Overpass SemiBold" panose="020B060402020202020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verture générale" id="{2231E163-9AD0-1C43-A6ED-4152EA89550F}">
          <p14:sldIdLst>
            <p14:sldId id="303"/>
            <p14:sldId id="304"/>
            <p14:sldId id="323"/>
          </p14:sldIdLst>
        </p14:section>
        <p14:section name="Table des matières" id="{D6F61CE2-ADCE-1441-BC2E-3BF8BE74947D}">
          <p14:sldIdLst>
            <p14:sldId id="288"/>
          </p14:sldIdLst>
        </p14:section>
        <p14:section name="Intercalaires" id="{F579733A-EBD6-C642-960E-9588AEC6513A}">
          <p14:sldIdLst>
            <p14:sldId id="306"/>
            <p14:sldId id="307"/>
            <p14:sldId id="308"/>
            <p14:sldId id="309"/>
          </p14:sldIdLst>
        </p14:section>
        <p14:section name="Contenu" id="{FF0DBC45-33BB-6E48-B276-133C213F747D}">
          <p14:sldIdLst>
            <p14:sldId id="343"/>
            <p14:sldId id="336"/>
            <p14:sldId id="350"/>
            <p14:sldId id="338"/>
            <p14:sldId id="351"/>
            <p14:sldId id="342"/>
            <p14:sldId id="316"/>
            <p14:sldId id="348"/>
          </p14:sldIdLst>
        </p14:section>
        <p14:section name="Graphiques et tableaux" id="{43CD2182-49D9-1340-8D60-C46657114566}">
          <p14:sldIdLst>
            <p14:sldId id="344"/>
            <p14:sldId id="345"/>
            <p14:sldId id="331"/>
          </p14:sldIdLst>
        </p14:section>
        <p14:section name="Mosaïque de photos" id="{443E8579-267A-404F-8D46-0F43EAC90D85}">
          <p14:sldIdLst/>
        </p14:section>
        <p14:section name="Autres modèles" id="{DEFBE5BC-2C96-7C41-A294-66A96CEF93EB}">
          <p14:sldIdLst>
            <p14:sldId id="353"/>
            <p14:sldId id="318"/>
          </p14:sldIdLst>
        </p14:section>
        <p14:section name="Clôture" id="{005B3E3C-A2A4-BE42-9548-12A831C60F5B}">
          <p14:sldIdLst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font" Target="fonts/font4.fntdata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7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20696276562797"/>
          <c:y val="0.11561670008022629"/>
          <c:w val="0.52958607446874406"/>
          <c:h val="0.7438084902975361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4D73-C84A-8B34-63486E149D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4D73-C84A-8B34-63486E149D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4D73-C84A-8B34-63486E149D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4D73-C84A-8B34-63486E149D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Overpass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73-C84A-8B34-63486E149D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265635774976412"/>
          <c:y val="0.93960423789490477"/>
          <c:w val="0.55212027942894593"/>
          <c:h val="6.0395762105095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7-E24B-9BEA-A538C260B26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7-E24B-9BEA-A538C260B26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97-E24B-9BEA-A538C260B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640751"/>
        <c:axId val="559951919"/>
      </c:barChart>
      <c:catAx>
        <c:axId val="55764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77"/>
                <a:ea typeface="+mn-ea"/>
                <a:cs typeface="+mn-cs"/>
              </a:defRPr>
            </a:pPr>
            <a:endParaRPr lang="fr-FR"/>
          </a:p>
        </c:txPr>
        <c:crossAx val="559951919"/>
        <c:crosses val="autoZero"/>
        <c:auto val="1"/>
        <c:lblAlgn val="ctr"/>
        <c:lblOffset val="100"/>
        <c:noMultiLvlLbl val="0"/>
      </c:catAx>
      <c:valAx>
        <c:axId val="55995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77"/>
                <a:ea typeface="+mn-ea"/>
                <a:cs typeface="+mn-cs"/>
              </a:defRPr>
            </a:pPr>
            <a:endParaRPr lang="fr-FR"/>
          </a:p>
        </c:txPr>
        <c:crossAx val="55764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32819314199744"/>
          <c:y val="0.920919667014234"/>
          <c:w val="0.37934343962763195"/>
          <c:h val="5.918203366363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fond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9FD98-CF7C-0746-803B-4FAB7F740B82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C2CEB5-1B92-B748-B420-2E3C97B0F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4000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A9BCC76-AE05-3E45-8E43-BB27AC6066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250000"/>
            <a:ext cx="6858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F11704-79A4-9C4C-AAE2-5FABAA91CE0E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E6271EA-BA43-3148-852E-A6CDB63BA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D8EA5844-F2C6-0E43-BE17-3F302E3E2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34204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928B9E-E18F-5243-865D-D08488133E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kern="1000" cap="all" baseline="0">
                <a:solidFill>
                  <a:schemeClr val="accent6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E169AAD-ADCF-7244-B5B9-5A69DDA1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630000"/>
            <a:ext cx="7333744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84438B0B-710D-AD46-AC88-B42C2D436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400" y="1069200"/>
            <a:ext cx="7333744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6D61975-162C-3449-A872-C0F1D5BA91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0400" y="1843200"/>
            <a:ext cx="2192337" cy="2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A6F53904-FF21-DD42-B056-630BD2EF8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8800" y="1843089"/>
            <a:ext cx="2192337" cy="2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2B6130CA-8068-F943-A72F-AE39D1F0AC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1200" y="1843088"/>
            <a:ext cx="2192337" cy="2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19111F-23A7-8F44-964B-D37D4709D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400" y="2112963"/>
            <a:ext cx="2192337" cy="2162475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.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94094D36-7818-F740-ADF3-A006C133E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8800" y="2112963"/>
            <a:ext cx="2192337" cy="2162475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.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36BCDF6F-E1E7-6143-8FE4-D311B90FC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1200" y="2112963"/>
            <a:ext cx="2192337" cy="2162475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58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pho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9365E54B-E437-4543-8343-112C8073A8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88566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DB80027-FC53-324E-8103-74AD8AA58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22564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ultam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ut.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0DAF43D1-B3BD-9C4C-8F31-36AC9ABD9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D3F7662-E508-DE4B-9517-B7DA0DE5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02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pho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006523AA-96DD-0D49-8B2E-AC9DAF64A7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1A99CE-A449-A24F-A78E-760551016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3200" y="2134800"/>
            <a:ext cx="5486400" cy="2103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4D66ADF-9214-4F4B-9EF1-C6D1AF9E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0" y="630775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1AA263E2-749E-2D4D-9A1B-7E10D97F4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5" y="1069200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57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2491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651760"/>
            <a:ext cx="3043238" cy="2491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0" y="630775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5" y="1069200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134800"/>
            <a:ext cx="5486400" cy="2103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11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1 colonn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177773E-0430-E345-A47A-CB82162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630000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888B08D-129D-0B4A-A518-3FE9928D55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1069200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54E6D-6D4A-E440-94D2-8A03F42AF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2134801"/>
            <a:ext cx="7410450" cy="217770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Liste à puces</a:t>
            </a:r>
          </a:p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3610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rappel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3C386CC-AF44-0843-9E05-076163913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77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BCE4BE2-AB29-F940-A4DF-32AF1807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1234533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2C9C8CD-2CD3-D541-BD65-4B27AF5A8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1673326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72B7A39-A47D-3244-9059-49472A859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2323069"/>
            <a:ext cx="7410450" cy="198943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Liste à puces</a:t>
            </a:r>
          </a:p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148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fond gr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DA497C7-D1D0-7F4C-BADF-A3615033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0" y="579600"/>
            <a:ext cx="5515112" cy="56580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A5D41059-7540-944A-BF8A-112F695285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3A8E94-7E26-5A4F-A585-A205347B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200" y="1843200"/>
            <a:ext cx="5515112" cy="24188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1pPr>
            <a:lvl2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2pPr>
            <a:lvl3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3pPr>
            <a:lvl4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4pPr>
            <a:lvl5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51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- fond gr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F2A2E-2721-7843-9400-807EB5B7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00" y="579600"/>
            <a:ext cx="7235695" cy="56580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69D9B-7529-7044-9153-AE58ABE9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00" y="1843200"/>
            <a:ext cx="7235695" cy="24188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1pPr>
            <a:lvl2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2pPr>
            <a:lvl3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3pPr>
            <a:lvl4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4pPr>
            <a:lvl5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32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1F6B057-03AA-2B46-98B5-930C169F1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74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A02269A0-AF3B-0143-B7FC-5928DA8DB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E386636-6289-6944-95A7-22343DD5A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Titre du</a:t>
            </a:r>
            <a:br>
              <a:rPr lang="fr-CA" dirty="0"/>
            </a:br>
            <a:r>
              <a:rPr lang="fr-CA" dirty="0"/>
              <a:t>graphique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83742-F6BC-5F41-A534-D24C88B56FA4}"/>
              </a:ext>
            </a:extLst>
          </p:cNvPr>
          <p:cNvSpPr/>
          <p:nvPr userDrawn="1"/>
        </p:nvSpPr>
        <p:spPr>
          <a:xfrm>
            <a:off x="0" y="0"/>
            <a:ext cx="6074979" cy="5143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2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AE794B-9698-3B4F-9FE8-C264D6B1822C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D02149-8693-2C47-8B04-CFB7965E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23115"/>
            <a:ext cx="6858000" cy="143359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2FAF42E-5F5B-F540-BDAA-9CEA3943D759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BFC5A5-C249-8547-8639-38A7BE4F9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478FFB3-AB91-094E-A8B8-25B114C1C9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332299-903F-54EC-33F8-534A69D40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18" y="65454"/>
            <a:ext cx="3015154" cy="12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7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4FDD69A-A7CD-974E-9882-933675234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576" y="630000"/>
            <a:ext cx="7477956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Titre du tableau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03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- 1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9E302D6-585B-C942-A46B-54BAFDF9B4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747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C4E230B2-9B6C-4345-B623-657E066BBC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2EDFF70-A831-4E46-9D25-9D9DC58B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pour une image  9">
            <a:extLst>
              <a:ext uri="{FF2B5EF4-FFF2-40B4-BE49-F238E27FC236}">
                <a16:creationId xmlns:a16="http://schemas.microsoft.com/office/drawing/2014/main" id="{5FCDB47E-6B8F-D145-BAFC-AF9283C7D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5200" y="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62BBF02-A153-3446-830B-AFE90124E3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5200" y="385560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9">
            <a:extLst>
              <a:ext uri="{FF2B5EF4-FFF2-40B4-BE49-F238E27FC236}">
                <a16:creationId xmlns:a16="http://schemas.microsoft.com/office/drawing/2014/main" id="{1EC1E8C9-1DBE-6348-A4E9-CC43D44C55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25200" y="25703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07A4EFAF-BBBE-9544-B9E9-C5EEB0D398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5200" y="12851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D7A6170A-E66C-1947-AD35-EF5F126936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6800" y="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1" name="Espace réservé pour une image  9">
            <a:extLst>
              <a:ext uri="{FF2B5EF4-FFF2-40B4-BE49-F238E27FC236}">
                <a16:creationId xmlns:a16="http://schemas.microsoft.com/office/drawing/2014/main" id="{17FF6450-440C-C242-9803-7232D301A3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16800" y="385560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663ED269-0472-5642-8A11-7828E8322A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16800" y="25703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8A6E5D25-2682-894D-A6DB-7C7C1ECF7C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16800" y="12851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DE322B5F-EF48-EE4D-A1BC-3A8ED5E08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08400" y="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B92A0BF0-A1FC-8E45-814B-466BBA6B54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8400" y="385560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pour une image  9">
            <a:extLst>
              <a:ext uri="{FF2B5EF4-FFF2-40B4-BE49-F238E27FC236}">
                <a16:creationId xmlns:a16="http://schemas.microsoft.com/office/drawing/2014/main" id="{1E076593-80E4-9D4B-A7E6-CA41347E46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508400" y="25703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049A9360-5A58-6B43-9F56-DA9349531E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08400" y="12851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8" name="Espace réservé pour une image  9">
            <a:extLst>
              <a:ext uri="{FF2B5EF4-FFF2-40B4-BE49-F238E27FC236}">
                <a16:creationId xmlns:a16="http://schemas.microsoft.com/office/drawing/2014/main" id="{04AB5931-37DC-F34A-B212-FEC66D1D80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" y="0"/>
            <a:ext cx="1508400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9" name="Espace réservé pour une image  9">
            <a:extLst>
              <a:ext uri="{FF2B5EF4-FFF2-40B4-BE49-F238E27FC236}">
                <a16:creationId xmlns:a16="http://schemas.microsoft.com/office/drawing/2014/main" id="{70E5A0F8-34D4-4F4E-B35D-75C952E0DFE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" y="385560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4A9E98A3-D93F-D04D-B8E7-720C97F2C98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1" y="25703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1" name="Espace réservé pour une image  9">
            <a:extLst>
              <a:ext uri="{FF2B5EF4-FFF2-40B4-BE49-F238E27FC236}">
                <a16:creationId xmlns:a16="http://schemas.microsoft.com/office/drawing/2014/main" id="{69E805CA-B6A3-D64C-AFCC-5FB1DBA080B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" y="12851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578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- 9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F74D84D-72E1-9B4C-9145-847A6D96D2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13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63760164-D78C-E04D-8090-9846218C57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0F91B09-8143-A542-A228-91CE06BB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A72B7852-1834-C64F-BCC9-33CC9837B1C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24800" y="-1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12">
            <a:extLst>
              <a:ext uri="{FF2B5EF4-FFF2-40B4-BE49-F238E27FC236}">
                <a16:creationId xmlns:a16="http://schemas.microsoft.com/office/drawing/2014/main" id="{76AB6E32-8915-0143-A3B8-E81758C7913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24800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12">
            <a:extLst>
              <a:ext uri="{FF2B5EF4-FFF2-40B4-BE49-F238E27FC236}">
                <a16:creationId xmlns:a16="http://schemas.microsoft.com/office/drawing/2014/main" id="{74AC1829-B346-DF46-9EEE-3EB1C8C23D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024800" y="34299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9" name="Espace réservé pour une image  12">
            <a:extLst>
              <a:ext uri="{FF2B5EF4-FFF2-40B4-BE49-F238E27FC236}">
                <a16:creationId xmlns:a16="http://schemas.microsoft.com/office/drawing/2014/main" id="{097ED900-D7E4-0041-B9E4-2EE030BE688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12400" y="-1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6C34359D-6C65-5448-AD9E-A990F91DF18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12400" y="1713185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1" name="Espace réservé pour une image  12">
            <a:extLst>
              <a:ext uri="{FF2B5EF4-FFF2-40B4-BE49-F238E27FC236}">
                <a16:creationId xmlns:a16="http://schemas.microsoft.com/office/drawing/2014/main" id="{EE341E97-72E2-EB4A-8862-558F4824071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012400" y="3427200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2" name="Espace réservé pour une image  12">
            <a:extLst>
              <a:ext uri="{FF2B5EF4-FFF2-40B4-BE49-F238E27FC236}">
                <a16:creationId xmlns:a16="http://schemas.microsoft.com/office/drawing/2014/main" id="{EC19A9D3-774E-384A-B2C4-FBA6A65E00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328" y="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12752857-E139-C645-A4CD-049FBFCE1B5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-328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3BC34565-875C-2942-AE76-B00DF251373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-328" y="34272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69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- 9 photos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2DA271B-051F-6141-B043-BAE8060E277A}"/>
              </a:ext>
            </a:extLst>
          </p:cNvPr>
          <p:cNvSpPr/>
          <p:nvPr userDrawn="1"/>
        </p:nvSpPr>
        <p:spPr>
          <a:xfrm>
            <a:off x="328" y="0"/>
            <a:ext cx="310614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81032F-AD77-B740-AAED-0D7AA8A4D5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31600" y="-1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F3AD6233-8174-814D-A250-96A6854918A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31600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83AECFDF-FCAB-3846-AB09-643FFA9D0EB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131600" y="34272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548561EC-C6A9-824A-9D75-A57ABF4406B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19200" y="-1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pour une image  12">
            <a:extLst>
              <a:ext uri="{FF2B5EF4-FFF2-40B4-BE49-F238E27FC236}">
                <a16:creationId xmlns:a16="http://schemas.microsoft.com/office/drawing/2014/main" id="{047A1A88-2574-8E43-B3C5-BFC9C46BB1F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19200" y="1713185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8" name="Espace réservé pour une image  12">
            <a:extLst>
              <a:ext uri="{FF2B5EF4-FFF2-40B4-BE49-F238E27FC236}">
                <a16:creationId xmlns:a16="http://schemas.microsoft.com/office/drawing/2014/main" id="{98EDD7F3-095F-4349-9A8A-06673C3F97B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19200" y="3427200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A468FBAC-AEA8-ED42-BAA2-89B5AF07750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106472" y="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0" name="Espace réservé pour une image  12">
            <a:extLst>
              <a:ext uri="{FF2B5EF4-FFF2-40B4-BE49-F238E27FC236}">
                <a16:creationId xmlns:a16="http://schemas.microsoft.com/office/drawing/2014/main" id="{497DDBB0-07AF-8949-8F06-58DEE6614E7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106472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FF16479C-B32A-2E42-AAD6-0040E7103C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106472" y="34272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07C73C45-FCCF-264F-9868-34D4D927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82" y="1938953"/>
            <a:ext cx="2480678" cy="8378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F1F04272-1508-5849-82FD-5F8A2C213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9582" y="2792073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bg1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887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607A4292-0EDF-6C43-92D3-3B619B1771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1299738"/>
            <a:ext cx="2545978" cy="1926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Voici un portrait</a:t>
            </a:r>
            <a:br>
              <a:rPr lang="fr-CA" dirty="0"/>
            </a:br>
            <a:r>
              <a:rPr lang="fr-CA" dirty="0"/>
              <a:t>en bref des ressources</a:t>
            </a:r>
            <a:br>
              <a:rPr lang="fr-CA" dirty="0"/>
            </a:br>
            <a:r>
              <a:rPr lang="fr-CA" dirty="0"/>
              <a:t>professorales et </a:t>
            </a:r>
            <a:br>
              <a:rPr lang="fr-CA" dirty="0"/>
            </a:br>
            <a:r>
              <a:rPr lang="fr-CA" dirty="0"/>
              <a:t>professionnelles,</a:t>
            </a:r>
            <a:br>
              <a:rPr lang="fr-CA" dirty="0"/>
            </a:br>
            <a:r>
              <a:rPr lang="fr-CA" dirty="0"/>
              <a:t>chaires, centres et</a:t>
            </a:r>
            <a:br>
              <a:rPr lang="fr-CA" dirty="0"/>
            </a:br>
            <a:r>
              <a:rPr lang="fr-CA" dirty="0"/>
              <a:t>partenaires de </a:t>
            </a:r>
            <a:br>
              <a:rPr lang="fr-CA" dirty="0"/>
            </a:br>
            <a:r>
              <a:rPr lang="fr-CA" dirty="0"/>
              <a:t>l’Université Laval.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0279EE6-C21F-5F44-8E21-B41ECC380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944" y="630000"/>
            <a:ext cx="2480678" cy="55044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Ressources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1E57A-0C97-0845-965E-3DCEA138F432}"/>
              </a:ext>
            </a:extLst>
          </p:cNvPr>
          <p:cNvSpPr/>
          <p:nvPr userDrawn="1"/>
        </p:nvSpPr>
        <p:spPr>
          <a:xfrm>
            <a:off x="0" y="0"/>
            <a:ext cx="611256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CBAFB3-3EED-7D40-9F5C-17B38B62F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347" y="333428"/>
            <a:ext cx="612447" cy="4211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A97735-4DE3-9246-B7B7-31B9D56D7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862" y="1801560"/>
            <a:ext cx="528179" cy="5130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DA6E10-231F-4F47-8B9C-3E65A4F408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1735" y="295544"/>
            <a:ext cx="533138" cy="4425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393C2A-D58F-9343-B752-F2F20CB245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4953" y="1870216"/>
            <a:ext cx="546298" cy="4434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66DA950-00F5-E941-B049-B9D0CB9D65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69467" y="1906901"/>
            <a:ext cx="385692" cy="3700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9E805C-E972-4041-9B70-9B7C4C652B6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125038" y="1870216"/>
            <a:ext cx="445197" cy="4434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DB3861D-4471-7947-9C4F-3EDDDE7FDC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8981" y="3437834"/>
            <a:ext cx="552742" cy="5206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2C3969-D62F-1D4E-9C71-29C20682910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083357" y="3490921"/>
            <a:ext cx="546298" cy="4946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1CE712-B9DC-8743-B30F-CD0D1867325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75556" y="3507855"/>
            <a:ext cx="458515" cy="4145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AB47711-B26B-AD4E-9678-4B3226E195E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020866" y="3515068"/>
            <a:ext cx="602738" cy="4434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8F4F11D-9639-4B4E-AA1B-EC3CDB72E9B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12130" y="338953"/>
            <a:ext cx="646445" cy="4325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F8E76C5-F51D-644F-A842-42B7C76BB7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21857" y="240726"/>
            <a:ext cx="385308" cy="530798"/>
          </a:xfrm>
          <a:prstGeom prst="rect">
            <a:avLst/>
          </a:prstGeom>
        </p:spPr>
      </p:pic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D21606C-0337-D54A-A0A5-724D0BDF2A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43 000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9755D84-0D50-FB47-A447-44EFBE9711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20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500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40B593E-F4CC-3043-879A-1C15D22A3C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840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4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5F53D3E-A0C5-A740-A1F7-EFC8B95EA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760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60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5F68E38D-7906-8949-A05E-15E00B79A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17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F669198-C06B-2C40-A18A-9B403035B4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9403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1 630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C6021F2B-FF49-1F45-9115-7BFFC9534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98806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404 M$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97A2F1F5-8407-4F45-9520-BAC03E2361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48210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94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33C845D-4382-A94F-98AA-767B7E50E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00337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850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EE959E8B-318B-6841-8568-D51DEBF07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49200" y="400337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40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E49C2D8-FA47-8E4E-B2E9-9641A0EFF4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98400" y="400337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11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B764364-DE1F-BB43-BECC-31654D0BA8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7600" y="4003200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79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C8AECB64-4A48-0843-A75F-48B74988B8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étudiantes </a:t>
            </a:r>
            <a:br>
              <a:rPr lang="fr-CA" dirty="0"/>
            </a:br>
            <a:r>
              <a:rPr lang="fr-CA" dirty="0"/>
              <a:t>et étudiants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B42E8CB0-564D-CA41-946F-2B49545FDA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4920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programmes </a:t>
            </a:r>
            <a:br>
              <a:rPr lang="fr-CA" dirty="0"/>
            </a:br>
            <a:r>
              <a:rPr lang="fr-CA" dirty="0"/>
              <a:t>d’études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BF381B5E-F64C-4F4E-A710-226AA86B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9840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chaires d’excellence </a:t>
            </a:r>
            <a:br>
              <a:rPr lang="fr-CA" dirty="0"/>
            </a:br>
            <a:r>
              <a:rPr lang="fr-CA" dirty="0"/>
              <a:t>en recherche </a:t>
            </a:r>
            <a:br>
              <a:rPr lang="fr-CA" dirty="0"/>
            </a:br>
            <a:r>
              <a:rPr lang="fr-CA" dirty="0"/>
              <a:t>du Canada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BDEE5BDE-083B-2543-AD05-DFAA1386EB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760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départements, </a:t>
            </a:r>
            <a:br>
              <a:rPr lang="fr-CA" dirty="0"/>
            </a:br>
            <a:r>
              <a:rPr lang="fr-CA" dirty="0"/>
              <a:t>écoles et instituts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FDCDDC0A-6A9A-6642-A718-9865AF483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facultés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DB6BBB38-18E1-C24D-AB4A-CC8383C31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49403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professeures</a:t>
            </a:r>
            <a:br>
              <a:rPr lang="fr-CA" dirty="0"/>
            </a:br>
            <a:r>
              <a:rPr lang="fr-CA" dirty="0"/>
              <a:t>et professeurs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D970C270-B33F-F64B-9B9B-DBC2509E54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98806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en fonds</a:t>
            </a:r>
            <a:br>
              <a:rPr lang="fr-CA" dirty="0"/>
            </a:br>
            <a:r>
              <a:rPr lang="fr-CA" dirty="0"/>
              <a:t>de recherche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A17C34B9-785C-684E-992A-7E7C3C0832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48210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chaires de</a:t>
            </a:r>
            <a:br>
              <a:rPr lang="fr-CA" dirty="0"/>
            </a:br>
            <a:r>
              <a:rPr lang="fr-CA" dirty="0"/>
              <a:t>recherche</a:t>
            </a:r>
            <a:br>
              <a:rPr lang="fr-CA" dirty="0"/>
            </a:br>
            <a:r>
              <a:rPr lang="fr-CA" dirty="0"/>
              <a:t>du Canada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25654D6-04D7-2B4B-8B4A-6EE4BCCE20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ententes de </a:t>
            </a:r>
            <a:br>
              <a:rPr lang="fr-CA" dirty="0"/>
            </a:br>
            <a:r>
              <a:rPr lang="fr-CA" dirty="0"/>
              <a:t>partenariat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48A8093D-B7B5-5E41-9CBC-B505082DF7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9403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centres de recherches reconnus par le </a:t>
            </a:r>
            <a:br>
              <a:rPr lang="fr-CA" dirty="0"/>
            </a:br>
            <a:r>
              <a:rPr lang="fr-CA" dirty="0"/>
              <a:t>Conseil universitaire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FB8640DE-BCB3-764A-B952-21E8738B32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8806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instituts interdisciplinaires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5AE6DB13-3CD1-744D-926D-D926C1EA6A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48210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chaires de</a:t>
            </a:r>
            <a:br>
              <a:rPr lang="fr-CA" dirty="0"/>
            </a:br>
            <a:r>
              <a:rPr lang="fr-CA" dirty="0"/>
              <a:t>recherche</a:t>
            </a:r>
            <a:br>
              <a:rPr lang="fr-CA" dirty="0"/>
            </a:br>
            <a:r>
              <a:rPr lang="fr-CA" dirty="0"/>
              <a:t>en partenariat</a:t>
            </a: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11464874-F3BA-AA43-9559-3A87C73E23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5601" y="3437834"/>
            <a:ext cx="2545978" cy="257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Dernière mise à jour: janvier 2020</a:t>
            </a:r>
            <a:endParaRPr lang="fr-FR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BBD30087-BE38-1049-8CC1-441BF3AE53F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51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201178-40BC-4546-B76F-053892D560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269" y="1713554"/>
            <a:ext cx="6858000" cy="1513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Cette page est optionnelle et vous est fournie si vous souhaitez mettre en valeur une citation importante. »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5262DF0-28CE-AA47-AD3D-50B7D82591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6269" y="3563008"/>
            <a:ext cx="6858000" cy="33633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Nom de l’auteur</a:t>
            </a:r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BF68F5D-43BD-5340-A200-033131F3B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719" y="1713554"/>
            <a:ext cx="570186" cy="672662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sz="1400" dirty="0"/>
              <a:t>«</a:t>
            </a:r>
            <a:endParaRPr lang="fr-FR" sz="1400" baseline="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46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élément multimédia 7">
            <a:extLst>
              <a:ext uri="{FF2B5EF4-FFF2-40B4-BE49-F238E27FC236}">
                <a16:creationId xmlns:a16="http://schemas.microsoft.com/office/drawing/2014/main" id="{402A2E66-1F0D-764B-944C-6ABE265D8B1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422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 - fond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73973F-954E-2A4D-A77D-721309C0749F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82CD76-590E-2A4D-AD60-91EACAA46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2999" y="1322627"/>
            <a:ext cx="5551714" cy="18823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7000" b="1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Merci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C1DA9AF-C97C-B64D-8CBD-521E1ABE3163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287493"/>
            <a:ext cx="939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F082A54-FB60-3E4B-A93F-51C6479D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2999" y="3345861"/>
            <a:ext cx="5551713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Nom de votre unité / Université Laval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16B72415-8D12-434F-90C6-E9C12B0D9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784783"/>
            <a:ext cx="5551712" cy="3188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 err="1"/>
              <a:t>ulaval.ca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382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93DEE9-8202-404A-A9DA-46F2E5237541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C17D73C-3F4A-7C4D-B5C2-5D86392132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2999" y="1322627"/>
            <a:ext cx="5551714" cy="18823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7000" b="1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Merci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D641910-53FC-6542-A54E-1B78A11529DB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287493"/>
            <a:ext cx="9398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2795C03-8A5B-114C-BB65-0012766DB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2999" y="3345861"/>
            <a:ext cx="5551713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Nom de votre unité / Université Laval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6801B3B-0C5E-3349-BBAB-DD58CB728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784783"/>
            <a:ext cx="5551712" cy="3188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 err="1"/>
              <a:t>ulaval.ca</a:t>
            </a:r>
            <a:endParaRPr lang="fr-FR" dirty="0"/>
          </a:p>
        </p:txBody>
      </p:sp>
      <p:pic>
        <p:nvPicPr>
          <p:cNvPr id="3" name="Image 2" descr="Une image contenant texte">
            <a:extLst>
              <a:ext uri="{FF2B5EF4-FFF2-40B4-BE49-F238E27FC236}">
                <a16:creationId xmlns:a16="http://schemas.microsoft.com/office/drawing/2014/main" id="{35FBD9C9-EE3A-C31B-EB09-1FB8403A6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73" y="45651"/>
            <a:ext cx="3490181" cy="14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36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8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DB7F8D-A911-0E43-9600-40611CD0EA4D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C0562B-19CE-9745-B7E5-638A08E26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55724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387D1F8-5262-184C-A265-7C6E153B0CAA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CE1737E-3005-974A-8BD2-EC31EDF51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7F35EC1-C186-2447-851B-A08E1B603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ACD7E34-84D6-A614-0F9D-41BAD0CFE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183" y="98400"/>
            <a:ext cx="2228051" cy="9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782BBC7-DA8C-5E48-B220-B524EF95E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9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0F2B13-8461-754B-91B3-C271263EC01A}"/>
              </a:ext>
            </a:extLst>
          </p:cNvPr>
          <p:cNvSpPr/>
          <p:nvPr userDrawn="1"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7E7F10-F712-6C48-BFDE-7280E4612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000"/>
              </a:lnSpc>
              <a:defRPr sz="3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E97C18-5079-7444-BBE1-3A9B8F3A11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D79E35C-F569-5246-9550-D7EEE884D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251" y="2753909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DB1324-5F50-9C4D-9FC1-45FBF276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251" y="3251199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306305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9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77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630000"/>
            <a:ext cx="6858000" cy="61729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1772027"/>
            <a:ext cx="6858000" cy="12414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93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86B5C-A7B8-A94D-B61D-71A73E7894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4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5BDF88-640B-9945-80CA-AB7922D65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1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jau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0D6D94-1DBD-A946-A489-E670A1A3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BBB9BF-5A45-F643-8A56-9658193800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4195762"/>
            <a:ext cx="9144000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9" r:id="rId2"/>
    <p:sldLayoutId id="2147483720" r:id="rId3"/>
    <p:sldLayoutId id="2147483726" r:id="rId4"/>
    <p:sldLayoutId id="214748373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7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25A353-EC5F-67BC-269E-D15E9876C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662" y="4214012"/>
            <a:ext cx="2051721" cy="8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33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DA687C-E87E-BBD5-5DCE-B2B0C4E52DB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64439" y="4230017"/>
            <a:ext cx="2131460" cy="9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1" r:id="rId2"/>
    <p:sldLayoutId id="2147483732" r:id="rId3"/>
    <p:sldLayoutId id="2147483733" r:id="rId4"/>
    <p:sldLayoutId id="2147483728" r:id="rId5"/>
    <p:sldLayoutId id="21474837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A50BB7-7E4C-04C7-7C9F-9E2E43DD34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81482" y="4006477"/>
            <a:ext cx="2653054" cy="11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9BACF51-43B1-DEC5-CD9E-E4D0D07737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0878" y="4234156"/>
            <a:ext cx="2121803" cy="9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D65D39-9CD2-62BB-3685-F8CECB84C8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54591" y="4252096"/>
            <a:ext cx="2079943" cy="8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1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94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C8250-ECE1-6841-8CAB-A730E73D14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195762"/>
            <a:ext cx="9144000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E3BB7-AEB0-3949-8FDC-2356ADD20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198" y="1483116"/>
            <a:ext cx="6926802" cy="138589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6382D3-F3EF-E84D-B888-D6E417FB5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D62DA1-213C-5840-9136-ED389F211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2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5750F0F3-5BE3-DB40-9EB1-01103B03C3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94D543-89EF-E644-825A-41109148FE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D9568E-A622-D846-98AD-9B8C7AF79D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6E61537-389D-E148-88D7-E8C8EA04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61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3F99E7E0-6B75-6B4B-97D8-CB07692D7B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081D33-1BF0-264A-A770-10076159F2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185585B-9806-E84A-8C6B-9819C3E5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9754A2-10BA-0A44-BA3B-514A7185E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2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C67C1865-0A0F-FE45-9731-8AAB4FA7AF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7A6B4CC-D173-594F-B86D-C1304DDD72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1760"/>
            <a:ext cx="3043238" cy="2491740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DB4F6C0-1901-DE48-BB43-DAA4511B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E13B19-5B8B-4F4B-8DE2-C26462E610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D68DED6-0B34-DA46-8955-84AEE86BCD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09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7E05581-648B-6944-AA88-DA6E6AF41E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AA1930-A3D0-DC42-8EF8-E23E58B01B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89E6835-1EE4-2E47-9646-846F4B10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387790-0E4C-874C-BD8E-9A8A97294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EE8444-A37D-3144-9255-255A1D48A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4967C-EF81-8147-BD28-0E254DEB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64E770-C966-8B47-AF39-9C29C24924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D63C73-3868-AD40-9F9F-642A13E70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6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D9FF0-2A71-A544-85C0-1102B795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F54D2D-24A9-8E4C-B1BC-67D945EB0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61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CD38E-AC16-4848-9BA8-042A5A0C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1841E0-8749-1F46-97F1-38B893227C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1FC2FC-9F61-CD45-A524-9F2033EC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53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3793A1-DB04-274C-B7B6-5F006FDBD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3053A-527F-4348-A6B6-A29A0EBAEA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62B3576-B529-9B47-BB15-80BC4C56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B46C5CA-0837-EE4C-9788-8156DCEEA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782463"/>
              </p:ext>
            </p:extLst>
          </p:nvPr>
        </p:nvGraphicFramePr>
        <p:xfrm>
          <a:off x="0" y="359833"/>
          <a:ext cx="5828029" cy="414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587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F7FD4D-B9A9-B740-96CB-8D0754910A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F9DCD-713E-0243-A2E1-5FB697C80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2A5BBC5-4E6E-AB4E-A17A-E2C95D1C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32156F2-262C-904A-89BE-0DC5DA254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272817"/>
              </p:ext>
            </p:extLst>
          </p:nvPr>
        </p:nvGraphicFramePr>
        <p:xfrm>
          <a:off x="229257" y="630000"/>
          <a:ext cx="5744209" cy="382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502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BE307-E7EE-614E-871C-572C9106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0AD3794-E8FC-6C46-B801-D15D7B805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07664"/>
              </p:ext>
            </p:extLst>
          </p:nvPr>
        </p:nvGraphicFramePr>
        <p:xfrm>
          <a:off x="1041576" y="1544514"/>
          <a:ext cx="7114730" cy="22722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6390">
                  <a:extLst>
                    <a:ext uri="{9D8B030D-6E8A-4147-A177-3AD203B41FA5}">
                      <a16:colId xmlns:a16="http://schemas.microsoft.com/office/drawing/2014/main" val="159626076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4242841158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1886977507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762661725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1496336118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990699766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1831555985"/>
                    </a:ext>
                  </a:extLst>
                </a:gridCol>
              </a:tblGrid>
              <a:tr h="324610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dirty="0">
                          <a:latin typeface="Overpass SemiBold" pitchFamily="2" charset="77"/>
                        </a:rPr>
                        <a:t>Colonne 1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2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3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4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5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6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7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4575425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verpass" pitchFamily="2" charset="77"/>
                        </a:rPr>
                        <a:t>Donnée 1A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96843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1B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110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1C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57844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1D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9679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1E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20842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1F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2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2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3E0E9-DDE0-2442-8A95-FE8D828FE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204278-50F8-EF4D-8F48-D49E4007581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43000" y="2320834"/>
            <a:ext cx="6858000" cy="63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F8D180-FE50-194F-AA5A-1778ADB9B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22B101-1243-5A40-92FA-3D19DAF62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070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065BE1-930E-C544-88F1-D2986D0BA7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F540C94-29F3-8145-A4E9-4A15435C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6CAEED-962E-984C-99B5-AA4D54BC0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D351C0-5344-144A-9B7B-2DD0F011FC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B401343-AD1B-B040-9355-777BD288A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324BF89-FAB0-7D4E-B724-FA92F893A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F4C7720-DEFC-6C42-9076-AE0454A70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35E85B8-3FC5-0844-B7D8-3F1649DF8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F0790DA-5F5E-294E-9C36-C5C0CE5DE2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1958314-0181-8D47-B3B5-DFC5CBA558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AABC2A0-BD9C-2A45-8548-13D6302CF7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6C22105-557F-C343-BCC3-7530F7DB11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7A8B47C-875D-9C42-95BD-A41D6E2EAE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0F4E0D0-B73F-5D4F-A338-0034CE9DA3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9BC3030-BBD8-304B-9FE7-C7C2653764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EDE522C-8717-A049-B031-F2433F22D0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E81BD1F-A405-D745-8D5C-2390B8E929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367C50A6-0887-7044-BA32-241BAFDDD3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2922A90-908A-9545-911E-21B363AC0F3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E5437EA-2541-2647-9B50-A29E0ED1DA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A7DE577-DE7C-6046-BB1D-AE4E115721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00CFF01-9CBD-794D-BB74-D4F3DE615A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3315AC0-5326-F149-ABAC-2E078F5BD2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49B82243-D978-C449-BC99-389CCFA518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FFB51A79-2166-814A-A36E-7B3D9E246C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D62F870A-2655-A84E-B3A9-E1C6488E4D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09F1D12-E83B-224F-AAF0-72F212C49E6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98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élément multimédia 1">
            <a:extLst>
              <a:ext uri="{FF2B5EF4-FFF2-40B4-BE49-F238E27FC236}">
                <a16:creationId xmlns:a16="http://schemas.microsoft.com/office/drawing/2014/main" id="{C133C0EE-D954-5D43-8B20-8B06BD40E04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6236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E35564A-87AB-F244-AD07-F755AA6FB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72DA51-B66E-1E46-AF45-BE4BE7F66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63BD30-3667-6546-895A-95C20115A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94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D1A472FA-516B-5B47-8CD0-25C95CDAB0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0CBE6F-C843-1942-9A9C-07D70A4A2ED3}"/>
              </a:ext>
            </a:extLst>
          </p:cNvPr>
          <p:cNvSpPr/>
          <p:nvPr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89AC7-1205-F140-8B56-06207790FA99}"/>
              </a:ext>
            </a:extLst>
          </p:cNvPr>
          <p:cNvSpPr txBox="1">
            <a:spLocks/>
          </p:cNvSpPr>
          <p:nvPr/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bg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3D88865-C68C-0F49-8CE1-0D153A59C14C}"/>
              </a:ext>
            </a:extLst>
          </p:cNvPr>
          <p:cNvSpPr txBox="1">
            <a:spLocks/>
          </p:cNvSpPr>
          <p:nvPr/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Sous-titre (optionnel)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2E6CA5-78D1-0E41-8CAE-F70498037BCB}"/>
              </a:ext>
            </a:extLst>
          </p:cNvPr>
          <p:cNvSpPr txBox="1">
            <a:spLocks/>
          </p:cNvSpPr>
          <p:nvPr/>
        </p:nvSpPr>
        <p:spPr>
          <a:xfrm>
            <a:off x="481519" y="2828041"/>
            <a:ext cx="3370634" cy="85291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Présenté par</a:t>
            </a:r>
            <a:r>
              <a:rPr lang="fr-CA" sz="1200" dirty="0">
                <a:latin typeface="Overpass Light" pitchFamily="2" charset="77"/>
              </a:rPr>
              <a:t> </a:t>
            </a:r>
            <a:r>
              <a:rPr lang="fr-CA" sz="1200" baseline="0" dirty="0">
                <a:latin typeface="Overpass Light" pitchFamily="2" charset="77"/>
              </a:rPr>
              <a:t>Prénom Nom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Lieu</a:t>
            </a:r>
            <a:endParaRPr lang="en-US" sz="1200" baseline="0" dirty="0">
              <a:latin typeface="Overpas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584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646B4-C4F5-1A49-BA97-8A8BC1241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5ACFCD-C1FD-4D49-89F8-947B91675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3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E4D13-9AD6-6D49-8048-AB3773205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80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198B2-A346-FB4A-9511-A2E3EF7AC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14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0E586-FA84-E245-968D-490B51C56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93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9CB6F-F10C-5244-B6CD-7336055DB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1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02037-A9D1-8C46-97DA-4CD4F512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06A915-BD62-3644-B7C6-1ECFD01FAC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BB4135-AB1F-0B41-921C-06BA5E55E1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E74854-B877-6044-B800-CD2B815336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08B17FF-88DB-FA47-9456-C667D779F8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DB7EFCE-13C5-E145-93E2-7D2D623045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419682-3909-034B-A012-726FF0FA9C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9EF4F69-30B0-744A-882A-CE13517F09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481121"/>
      </p:ext>
    </p:extLst>
  </p:cSld>
  <p:clrMapOvr>
    <a:masterClrMapping/>
  </p:clrMapOvr>
</p:sld>
</file>

<file path=ppt/theme/theme1.xml><?xml version="1.0" encoding="utf-8"?>
<a:theme xmlns:a="http://schemas.openxmlformats.org/drawingml/2006/main" name="Ouvertur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iapositive vid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des matièr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calair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- fond blanc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700" dirty="0" err="1" smtClean="0">
            <a:solidFill>
              <a:schemeClr val="accent6"/>
            </a:solidFill>
            <a:latin typeface="Overpass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- fond gri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raphiques et tableaux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saïque de photo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utres modèl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ôtur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8E88A1E31246A3D8889867A90D22" ma:contentTypeVersion="9" ma:contentTypeDescription="Crée un document." ma:contentTypeScope="" ma:versionID="bf27d985da6695c5f88b7f3df2755440">
  <xsd:schema xmlns:xsd="http://www.w3.org/2001/XMLSchema" xmlns:xs="http://www.w3.org/2001/XMLSchema" xmlns:p="http://schemas.microsoft.com/office/2006/metadata/properties" xmlns:ns2="8dbf89f4-5e20-4867-8748-5b3235d34e96" xmlns:ns3="1fb37fd7-a602-4652-b81a-757ceddfdcd1" targetNamespace="http://schemas.microsoft.com/office/2006/metadata/properties" ma:root="true" ma:fieldsID="5e901c9b801bc835049a3e8bb43fcc84" ns2:_="" ns3:_="">
    <xsd:import namespace="8dbf89f4-5e20-4867-8748-5b3235d34e96"/>
    <xsd:import namespace="1fb37fd7-a602-4652-b81a-757ceddfd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f89f4-5e20-4867-8748-5b3235d34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37fd7-a602-4652-b81a-757ceddfd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10F585-D536-47AC-8690-18887C5CCC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F987D9-7A08-40A3-91F2-F7881A00EA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DE3F72-F591-4EE6-8AD7-7FE15D965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f89f4-5e20-4867-8748-5b3235d34e96"/>
    <ds:schemaRef ds:uri="1fb37fd7-a602-4652-b81a-757ceddfd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4787</TotalTime>
  <Words>113</Words>
  <Application>Microsoft Office PowerPoint</Application>
  <PresentationFormat>Affichage à l'écran (16:9)</PresentationFormat>
  <Paragraphs>54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22</vt:i4>
      </vt:variant>
    </vt:vector>
  </HeadingPairs>
  <TitlesOfParts>
    <vt:vector size="37" baseType="lpstr">
      <vt:lpstr>Calibri</vt:lpstr>
      <vt:lpstr>Arial</vt:lpstr>
      <vt:lpstr>Overpass Light</vt:lpstr>
      <vt:lpstr>Overpass</vt:lpstr>
      <vt:lpstr>Overpass SemiBold</vt:lpstr>
      <vt:lpstr>Ouverture</vt:lpstr>
      <vt:lpstr>Table des matières</vt:lpstr>
      <vt:lpstr>Intercalaires</vt:lpstr>
      <vt:lpstr>Contenu - fond blanc</vt:lpstr>
      <vt:lpstr>Contenu - fond gris</vt:lpstr>
      <vt:lpstr>Graphiques et tableaux</vt:lpstr>
      <vt:lpstr>Mosaïque de photos</vt:lpstr>
      <vt:lpstr>Autres modèles</vt:lpstr>
      <vt:lpstr>Clôture</vt:lpstr>
      <vt:lpstr>Diapositive vide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Marouchka-Maude Brisebois</cp:lastModifiedBy>
  <cp:revision>220</cp:revision>
  <dcterms:created xsi:type="dcterms:W3CDTF">2020-03-26T00:52:12Z</dcterms:created>
  <dcterms:modified xsi:type="dcterms:W3CDTF">2022-09-26T19:18:47Z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0x010100EB628E88A1E31246A3D8889867A90D22</vt:lpwstr>
  </property>
</Properties>
</file>